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599988" cy="7199313"/>
  <p:notesSz cx="6858000" cy="9144000"/>
  <p:defaultTextStyle>
    <a:defPPr>
      <a:defRPr lang="zh-CN"/>
    </a:defPPr>
    <a:lvl1pPr marL="0" algn="l" defTabSz="950336" rtl="0" eaLnBrk="1" latinLnBrk="0" hangingPunct="1">
      <a:defRPr sz="1871" kern="1200">
        <a:solidFill>
          <a:schemeClr val="tx1"/>
        </a:solidFill>
        <a:latin typeface="+mn-lt"/>
        <a:ea typeface="+mn-ea"/>
        <a:cs typeface="+mn-cs"/>
      </a:defRPr>
    </a:lvl1pPr>
    <a:lvl2pPr marL="475168" algn="l" defTabSz="950336" rtl="0" eaLnBrk="1" latinLnBrk="0" hangingPunct="1">
      <a:defRPr sz="1871" kern="1200">
        <a:solidFill>
          <a:schemeClr val="tx1"/>
        </a:solidFill>
        <a:latin typeface="+mn-lt"/>
        <a:ea typeface="+mn-ea"/>
        <a:cs typeface="+mn-cs"/>
      </a:defRPr>
    </a:lvl2pPr>
    <a:lvl3pPr marL="950336" algn="l" defTabSz="950336" rtl="0" eaLnBrk="1" latinLnBrk="0" hangingPunct="1">
      <a:defRPr sz="1871" kern="1200">
        <a:solidFill>
          <a:schemeClr val="tx1"/>
        </a:solidFill>
        <a:latin typeface="+mn-lt"/>
        <a:ea typeface="+mn-ea"/>
        <a:cs typeface="+mn-cs"/>
      </a:defRPr>
    </a:lvl3pPr>
    <a:lvl4pPr marL="1425504" algn="l" defTabSz="950336" rtl="0" eaLnBrk="1" latinLnBrk="0" hangingPunct="1">
      <a:defRPr sz="1871" kern="1200">
        <a:solidFill>
          <a:schemeClr val="tx1"/>
        </a:solidFill>
        <a:latin typeface="+mn-lt"/>
        <a:ea typeface="+mn-ea"/>
        <a:cs typeface="+mn-cs"/>
      </a:defRPr>
    </a:lvl4pPr>
    <a:lvl5pPr marL="1900672" algn="l" defTabSz="950336" rtl="0" eaLnBrk="1" latinLnBrk="0" hangingPunct="1">
      <a:defRPr sz="1871" kern="1200">
        <a:solidFill>
          <a:schemeClr val="tx1"/>
        </a:solidFill>
        <a:latin typeface="+mn-lt"/>
        <a:ea typeface="+mn-ea"/>
        <a:cs typeface="+mn-cs"/>
      </a:defRPr>
    </a:lvl5pPr>
    <a:lvl6pPr marL="2375840" algn="l" defTabSz="950336" rtl="0" eaLnBrk="1" latinLnBrk="0" hangingPunct="1">
      <a:defRPr sz="1871" kern="1200">
        <a:solidFill>
          <a:schemeClr val="tx1"/>
        </a:solidFill>
        <a:latin typeface="+mn-lt"/>
        <a:ea typeface="+mn-ea"/>
        <a:cs typeface="+mn-cs"/>
      </a:defRPr>
    </a:lvl6pPr>
    <a:lvl7pPr marL="2851008" algn="l" defTabSz="950336" rtl="0" eaLnBrk="1" latinLnBrk="0" hangingPunct="1">
      <a:defRPr sz="1871" kern="1200">
        <a:solidFill>
          <a:schemeClr val="tx1"/>
        </a:solidFill>
        <a:latin typeface="+mn-lt"/>
        <a:ea typeface="+mn-ea"/>
        <a:cs typeface="+mn-cs"/>
      </a:defRPr>
    </a:lvl7pPr>
    <a:lvl8pPr marL="3326176" algn="l" defTabSz="950336" rtl="0" eaLnBrk="1" latinLnBrk="0" hangingPunct="1">
      <a:defRPr sz="1871" kern="1200">
        <a:solidFill>
          <a:schemeClr val="tx1"/>
        </a:solidFill>
        <a:latin typeface="+mn-lt"/>
        <a:ea typeface="+mn-ea"/>
        <a:cs typeface="+mn-cs"/>
      </a:defRPr>
    </a:lvl8pPr>
    <a:lvl9pPr marL="3801344" algn="l" defTabSz="950336" rtl="0" eaLnBrk="1" latinLnBrk="0" hangingPunct="1">
      <a:defRPr sz="1871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20010" autoAdjust="0"/>
    <p:restoredTop sz="94660"/>
  </p:normalViewPr>
  <p:slideViewPr>
    <p:cSldViewPr snapToGrid="0">
      <p:cViewPr>
        <p:scale>
          <a:sx n="66" d="100"/>
          <a:sy n="66" d="100"/>
        </p:scale>
        <p:origin x="-450" y="-156"/>
      </p:cViewPr>
      <p:guideLst>
        <p:guide orient="horz" pos="2267"/>
        <p:guide pos="39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4999" y="1178222"/>
            <a:ext cx="9449991" cy="2506427"/>
          </a:xfrm>
        </p:spPr>
        <p:txBody>
          <a:bodyPr anchor="b"/>
          <a:lstStyle>
            <a:lvl1pPr algn="ctr">
              <a:defRPr sz="62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3781306"/>
            <a:ext cx="9449991" cy="1738167"/>
          </a:xfrm>
        </p:spPr>
        <p:txBody>
          <a:bodyPr/>
          <a:lstStyle>
            <a:lvl1pPr marL="0" indent="0" algn="ctr">
              <a:buNone/>
              <a:defRPr sz="2480"/>
            </a:lvl1pPr>
            <a:lvl2pPr marL="472516" indent="0" algn="ctr">
              <a:buNone/>
              <a:defRPr sz="2067"/>
            </a:lvl2pPr>
            <a:lvl3pPr marL="945032" indent="0" algn="ctr">
              <a:buNone/>
              <a:defRPr sz="1860"/>
            </a:lvl3pPr>
            <a:lvl4pPr marL="1417549" indent="0" algn="ctr">
              <a:buNone/>
              <a:defRPr sz="1654"/>
            </a:lvl4pPr>
            <a:lvl5pPr marL="1890065" indent="0" algn="ctr">
              <a:buNone/>
              <a:defRPr sz="1654"/>
            </a:lvl5pPr>
            <a:lvl6pPr marL="2362581" indent="0" algn="ctr">
              <a:buNone/>
              <a:defRPr sz="1654"/>
            </a:lvl6pPr>
            <a:lvl7pPr marL="2835097" indent="0" algn="ctr">
              <a:buNone/>
              <a:defRPr sz="1654"/>
            </a:lvl7pPr>
            <a:lvl8pPr marL="3307613" indent="0" algn="ctr">
              <a:buNone/>
              <a:defRPr sz="1654"/>
            </a:lvl8pPr>
            <a:lvl9pPr marL="3780130" indent="0" algn="ctr">
              <a:buNone/>
              <a:defRPr sz="1654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F064D-A2A0-49BD-AC2B-2E87EA678F05}" type="datetimeFigureOut">
              <a:rPr lang="zh-CN" altLang="en-US" smtClean="0"/>
              <a:pPr/>
              <a:t>2016-8-7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902CD-C586-4097-81A9-1016FE961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436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F064D-A2A0-49BD-AC2B-2E87EA678F05}" type="datetimeFigureOut">
              <a:rPr lang="zh-CN" altLang="en-US" smtClean="0"/>
              <a:pPr/>
              <a:t>2016-8-7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902CD-C586-4097-81A9-1016FE961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3167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7" y="383297"/>
            <a:ext cx="2716872" cy="610108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49" y="383297"/>
            <a:ext cx="7993117" cy="610108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F064D-A2A0-49BD-AC2B-2E87EA678F05}" type="datetimeFigureOut">
              <a:rPr lang="zh-CN" altLang="en-US" smtClean="0"/>
              <a:pPr/>
              <a:t>2016-8-7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902CD-C586-4097-81A9-1016FE961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9025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F064D-A2A0-49BD-AC2B-2E87EA678F05}" type="datetimeFigureOut">
              <a:rPr lang="zh-CN" altLang="en-US" smtClean="0"/>
              <a:pPr/>
              <a:t>2016-8-7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902CD-C586-4097-81A9-1016FE961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7210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7" y="1794830"/>
            <a:ext cx="10867490" cy="2994714"/>
          </a:xfrm>
        </p:spPr>
        <p:txBody>
          <a:bodyPr anchor="b"/>
          <a:lstStyle>
            <a:lvl1pPr>
              <a:defRPr sz="62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7" y="4817875"/>
            <a:ext cx="10867490" cy="1574849"/>
          </a:xfrm>
        </p:spPr>
        <p:txBody>
          <a:bodyPr/>
          <a:lstStyle>
            <a:lvl1pPr marL="0" indent="0">
              <a:buNone/>
              <a:defRPr sz="2480">
                <a:solidFill>
                  <a:schemeClr val="tx1">
                    <a:tint val="75000"/>
                  </a:schemeClr>
                </a:solidFill>
              </a:defRPr>
            </a:lvl1pPr>
            <a:lvl2pPr marL="472516" indent="0">
              <a:buNone/>
              <a:defRPr sz="2067">
                <a:solidFill>
                  <a:schemeClr val="tx1">
                    <a:tint val="75000"/>
                  </a:schemeClr>
                </a:solidFill>
              </a:defRPr>
            </a:lvl2pPr>
            <a:lvl3pPr marL="9450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3pPr>
            <a:lvl4pPr marL="1417549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4pPr>
            <a:lvl5pPr marL="1890065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5pPr>
            <a:lvl6pPr marL="2362581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6pPr>
            <a:lvl7pPr marL="2835097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7pPr>
            <a:lvl8pPr marL="3307613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8pPr>
            <a:lvl9pPr marL="3780130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F064D-A2A0-49BD-AC2B-2E87EA678F05}" type="datetimeFigureOut">
              <a:rPr lang="zh-CN" altLang="en-US" smtClean="0"/>
              <a:pPr/>
              <a:t>2016-8-7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902CD-C586-4097-81A9-1016FE961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7424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49" y="1916484"/>
            <a:ext cx="5354995" cy="456789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4" y="1916484"/>
            <a:ext cx="5354995" cy="456789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F064D-A2A0-49BD-AC2B-2E87EA678F05}" type="datetimeFigureOut">
              <a:rPr lang="zh-CN" altLang="en-US" smtClean="0"/>
              <a:pPr/>
              <a:t>2016-8-7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902CD-C586-4097-81A9-1016FE961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3944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383297"/>
            <a:ext cx="10867490" cy="1391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1" y="1764832"/>
            <a:ext cx="5330385" cy="864917"/>
          </a:xfrm>
        </p:spPr>
        <p:txBody>
          <a:bodyPr anchor="b"/>
          <a:lstStyle>
            <a:lvl1pPr marL="0" indent="0">
              <a:buNone/>
              <a:defRPr sz="2480" b="1"/>
            </a:lvl1pPr>
            <a:lvl2pPr marL="472516" indent="0">
              <a:buNone/>
              <a:defRPr sz="2067" b="1"/>
            </a:lvl2pPr>
            <a:lvl3pPr marL="945032" indent="0">
              <a:buNone/>
              <a:defRPr sz="1860" b="1"/>
            </a:lvl3pPr>
            <a:lvl4pPr marL="1417549" indent="0">
              <a:buNone/>
              <a:defRPr sz="1654" b="1"/>
            </a:lvl4pPr>
            <a:lvl5pPr marL="1890065" indent="0">
              <a:buNone/>
              <a:defRPr sz="1654" b="1"/>
            </a:lvl5pPr>
            <a:lvl6pPr marL="2362581" indent="0">
              <a:buNone/>
              <a:defRPr sz="1654" b="1"/>
            </a:lvl6pPr>
            <a:lvl7pPr marL="2835097" indent="0">
              <a:buNone/>
              <a:defRPr sz="1654" b="1"/>
            </a:lvl7pPr>
            <a:lvl8pPr marL="3307613" indent="0">
              <a:buNone/>
              <a:defRPr sz="1654" b="1"/>
            </a:lvl8pPr>
            <a:lvl9pPr marL="3780130" indent="0">
              <a:buNone/>
              <a:defRPr sz="165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1" y="2629749"/>
            <a:ext cx="5330385" cy="38679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4" y="1764832"/>
            <a:ext cx="5356636" cy="864917"/>
          </a:xfrm>
        </p:spPr>
        <p:txBody>
          <a:bodyPr anchor="b"/>
          <a:lstStyle>
            <a:lvl1pPr marL="0" indent="0">
              <a:buNone/>
              <a:defRPr sz="2480" b="1"/>
            </a:lvl1pPr>
            <a:lvl2pPr marL="472516" indent="0">
              <a:buNone/>
              <a:defRPr sz="2067" b="1"/>
            </a:lvl2pPr>
            <a:lvl3pPr marL="945032" indent="0">
              <a:buNone/>
              <a:defRPr sz="1860" b="1"/>
            </a:lvl3pPr>
            <a:lvl4pPr marL="1417549" indent="0">
              <a:buNone/>
              <a:defRPr sz="1654" b="1"/>
            </a:lvl4pPr>
            <a:lvl5pPr marL="1890065" indent="0">
              <a:buNone/>
              <a:defRPr sz="1654" b="1"/>
            </a:lvl5pPr>
            <a:lvl6pPr marL="2362581" indent="0">
              <a:buNone/>
              <a:defRPr sz="1654" b="1"/>
            </a:lvl6pPr>
            <a:lvl7pPr marL="2835097" indent="0">
              <a:buNone/>
              <a:defRPr sz="1654" b="1"/>
            </a:lvl7pPr>
            <a:lvl8pPr marL="3307613" indent="0">
              <a:buNone/>
              <a:defRPr sz="1654" b="1"/>
            </a:lvl8pPr>
            <a:lvl9pPr marL="3780130" indent="0">
              <a:buNone/>
              <a:defRPr sz="165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4" y="2629749"/>
            <a:ext cx="5356636" cy="38679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F064D-A2A0-49BD-AC2B-2E87EA678F05}" type="datetimeFigureOut">
              <a:rPr lang="zh-CN" altLang="en-US" smtClean="0"/>
              <a:pPr/>
              <a:t>2016-8-7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902CD-C586-4097-81A9-1016FE961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411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F064D-A2A0-49BD-AC2B-2E87EA678F05}" type="datetimeFigureOut">
              <a:rPr lang="zh-CN" altLang="en-US" smtClean="0"/>
              <a:pPr/>
              <a:t>2016-8-7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902CD-C586-4097-81A9-1016FE961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1103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F064D-A2A0-49BD-AC2B-2E87EA678F05}" type="datetimeFigureOut">
              <a:rPr lang="zh-CN" altLang="en-US" smtClean="0"/>
              <a:pPr/>
              <a:t>2016-8-7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902CD-C586-4097-81A9-1016FE961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837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1" y="479954"/>
            <a:ext cx="4063824" cy="1679840"/>
          </a:xfrm>
        </p:spPr>
        <p:txBody>
          <a:bodyPr anchor="b"/>
          <a:lstStyle>
            <a:lvl1pPr>
              <a:defRPr sz="330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1036569"/>
            <a:ext cx="6378744" cy="5116178"/>
          </a:xfrm>
        </p:spPr>
        <p:txBody>
          <a:bodyPr/>
          <a:lstStyle>
            <a:lvl1pPr>
              <a:defRPr sz="3307"/>
            </a:lvl1pPr>
            <a:lvl2pPr>
              <a:defRPr sz="2894"/>
            </a:lvl2pPr>
            <a:lvl3pPr>
              <a:defRPr sz="2480"/>
            </a:lvl3pPr>
            <a:lvl4pPr>
              <a:defRPr sz="2067"/>
            </a:lvl4pPr>
            <a:lvl5pPr>
              <a:defRPr sz="2067"/>
            </a:lvl5pPr>
            <a:lvl6pPr>
              <a:defRPr sz="2067"/>
            </a:lvl6pPr>
            <a:lvl7pPr>
              <a:defRPr sz="2067"/>
            </a:lvl7pPr>
            <a:lvl8pPr>
              <a:defRPr sz="2067"/>
            </a:lvl8pPr>
            <a:lvl9pPr>
              <a:defRPr sz="20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1" y="2159794"/>
            <a:ext cx="4063824" cy="4001285"/>
          </a:xfrm>
        </p:spPr>
        <p:txBody>
          <a:bodyPr/>
          <a:lstStyle>
            <a:lvl1pPr marL="0" indent="0">
              <a:buNone/>
              <a:defRPr sz="1654"/>
            </a:lvl1pPr>
            <a:lvl2pPr marL="472516" indent="0">
              <a:buNone/>
              <a:defRPr sz="1447"/>
            </a:lvl2pPr>
            <a:lvl3pPr marL="945032" indent="0">
              <a:buNone/>
              <a:defRPr sz="1240"/>
            </a:lvl3pPr>
            <a:lvl4pPr marL="1417549" indent="0">
              <a:buNone/>
              <a:defRPr sz="1034"/>
            </a:lvl4pPr>
            <a:lvl5pPr marL="1890065" indent="0">
              <a:buNone/>
              <a:defRPr sz="1034"/>
            </a:lvl5pPr>
            <a:lvl6pPr marL="2362581" indent="0">
              <a:buNone/>
              <a:defRPr sz="1034"/>
            </a:lvl6pPr>
            <a:lvl7pPr marL="2835097" indent="0">
              <a:buNone/>
              <a:defRPr sz="1034"/>
            </a:lvl7pPr>
            <a:lvl8pPr marL="3307613" indent="0">
              <a:buNone/>
              <a:defRPr sz="1034"/>
            </a:lvl8pPr>
            <a:lvl9pPr marL="3780130" indent="0">
              <a:buNone/>
              <a:defRPr sz="103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F064D-A2A0-49BD-AC2B-2E87EA678F05}" type="datetimeFigureOut">
              <a:rPr lang="zh-CN" altLang="en-US" smtClean="0"/>
              <a:pPr/>
              <a:t>2016-8-7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902CD-C586-4097-81A9-1016FE961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450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1" y="479954"/>
            <a:ext cx="4063824" cy="1679840"/>
          </a:xfrm>
        </p:spPr>
        <p:txBody>
          <a:bodyPr anchor="b"/>
          <a:lstStyle>
            <a:lvl1pPr>
              <a:defRPr sz="330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1036569"/>
            <a:ext cx="6378744" cy="5116178"/>
          </a:xfrm>
        </p:spPr>
        <p:txBody>
          <a:bodyPr anchor="t"/>
          <a:lstStyle>
            <a:lvl1pPr marL="0" indent="0">
              <a:buNone/>
              <a:defRPr sz="3307"/>
            </a:lvl1pPr>
            <a:lvl2pPr marL="472516" indent="0">
              <a:buNone/>
              <a:defRPr sz="2894"/>
            </a:lvl2pPr>
            <a:lvl3pPr marL="945032" indent="0">
              <a:buNone/>
              <a:defRPr sz="2480"/>
            </a:lvl3pPr>
            <a:lvl4pPr marL="1417549" indent="0">
              <a:buNone/>
              <a:defRPr sz="2067"/>
            </a:lvl4pPr>
            <a:lvl5pPr marL="1890065" indent="0">
              <a:buNone/>
              <a:defRPr sz="2067"/>
            </a:lvl5pPr>
            <a:lvl6pPr marL="2362581" indent="0">
              <a:buNone/>
              <a:defRPr sz="2067"/>
            </a:lvl6pPr>
            <a:lvl7pPr marL="2835097" indent="0">
              <a:buNone/>
              <a:defRPr sz="2067"/>
            </a:lvl7pPr>
            <a:lvl8pPr marL="3307613" indent="0">
              <a:buNone/>
              <a:defRPr sz="2067"/>
            </a:lvl8pPr>
            <a:lvl9pPr marL="3780130" indent="0">
              <a:buNone/>
              <a:defRPr sz="20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1" y="2159794"/>
            <a:ext cx="4063824" cy="4001285"/>
          </a:xfrm>
        </p:spPr>
        <p:txBody>
          <a:bodyPr/>
          <a:lstStyle>
            <a:lvl1pPr marL="0" indent="0">
              <a:buNone/>
              <a:defRPr sz="1654"/>
            </a:lvl1pPr>
            <a:lvl2pPr marL="472516" indent="0">
              <a:buNone/>
              <a:defRPr sz="1447"/>
            </a:lvl2pPr>
            <a:lvl3pPr marL="945032" indent="0">
              <a:buNone/>
              <a:defRPr sz="1240"/>
            </a:lvl3pPr>
            <a:lvl4pPr marL="1417549" indent="0">
              <a:buNone/>
              <a:defRPr sz="1034"/>
            </a:lvl4pPr>
            <a:lvl5pPr marL="1890065" indent="0">
              <a:buNone/>
              <a:defRPr sz="1034"/>
            </a:lvl5pPr>
            <a:lvl6pPr marL="2362581" indent="0">
              <a:buNone/>
              <a:defRPr sz="1034"/>
            </a:lvl6pPr>
            <a:lvl7pPr marL="2835097" indent="0">
              <a:buNone/>
              <a:defRPr sz="1034"/>
            </a:lvl7pPr>
            <a:lvl8pPr marL="3307613" indent="0">
              <a:buNone/>
              <a:defRPr sz="1034"/>
            </a:lvl8pPr>
            <a:lvl9pPr marL="3780130" indent="0">
              <a:buNone/>
              <a:defRPr sz="103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F064D-A2A0-49BD-AC2B-2E87EA678F05}" type="datetimeFigureOut">
              <a:rPr lang="zh-CN" altLang="en-US" smtClean="0"/>
              <a:pPr/>
              <a:t>2016-8-7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902CD-C586-4097-81A9-1016FE961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33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49" y="383297"/>
            <a:ext cx="10867490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49" y="1916484"/>
            <a:ext cx="10867490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49" y="6672697"/>
            <a:ext cx="2834997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F064D-A2A0-49BD-AC2B-2E87EA678F05}" type="datetimeFigureOut">
              <a:rPr lang="zh-CN" altLang="en-US" smtClean="0"/>
              <a:pPr/>
              <a:t>2016-8-7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6672697"/>
            <a:ext cx="425249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2" y="6672697"/>
            <a:ext cx="2834997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902CD-C586-4097-81A9-1016FE9613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902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45032" rtl="0" eaLnBrk="1" latinLnBrk="0" hangingPunct="1">
        <a:lnSpc>
          <a:spcPct val="90000"/>
        </a:lnSpc>
        <a:spcBef>
          <a:spcPct val="0"/>
        </a:spcBef>
        <a:buNone/>
        <a:defRPr sz="45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6258" indent="-236258" algn="l" defTabSz="945032" rtl="0" eaLnBrk="1" latinLnBrk="0" hangingPunct="1">
        <a:lnSpc>
          <a:spcPct val="90000"/>
        </a:lnSpc>
        <a:spcBef>
          <a:spcPts val="1034"/>
        </a:spcBef>
        <a:buFont typeface="Arial" panose="020B0604020202020204" pitchFamily="34" charset="0"/>
        <a:buChar char="•"/>
        <a:defRPr sz="2894" kern="1200">
          <a:solidFill>
            <a:schemeClr val="tx1"/>
          </a:solidFill>
          <a:latin typeface="+mn-lt"/>
          <a:ea typeface="+mn-ea"/>
          <a:cs typeface="+mn-cs"/>
        </a:defRPr>
      </a:lvl1pPr>
      <a:lvl2pPr marL="708774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2pPr>
      <a:lvl3pPr marL="1181291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2067" kern="1200">
          <a:solidFill>
            <a:schemeClr val="tx1"/>
          </a:solidFill>
          <a:latin typeface="+mn-lt"/>
          <a:ea typeface="+mn-ea"/>
          <a:cs typeface="+mn-cs"/>
        </a:defRPr>
      </a:lvl3pPr>
      <a:lvl4pPr marL="1653807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4pPr>
      <a:lvl5pPr marL="2126323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5pPr>
      <a:lvl6pPr marL="2598839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3071355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543872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4016388" indent="-236258" algn="l" defTabSz="945032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1pPr>
      <a:lvl2pPr marL="472516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3pPr>
      <a:lvl4pPr marL="1417549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4pPr>
      <a:lvl5pPr marL="1890065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5pPr>
      <a:lvl6pPr marL="2362581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2835097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307613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3780130" algn="l" defTabSz="945032" rtl="0" eaLnBrk="1" latinLnBrk="0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3299544" cy="719931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0"/>
            <a:ext cx="13299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Forum on Quantum Simulation with Quantum Gases</a:t>
            </a:r>
          </a:p>
          <a:p>
            <a:pPr algn="ctr"/>
            <a:r>
              <a:rPr lang="en-US" altLang="zh-CN" sz="28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Aug. 4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th</a:t>
            </a:r>
            <a:r>
              <a:rPr lang="en-US" altLang="zh-CN" sz="28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 , 2016 ~ Aug. 5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th</a:t>
            </a:r>
            <a:r>
              <a:rPr lang="en-US" altLang="zh-CN" sz="2800" dirty="0" smtClean="0">
                <a:solidFill>
                  <a:srgbClr val="FF0000"/>
                </a:solidFill>
                <a:latin typeface="Berlin Sans FB Demi" panose="020E0802020502020306" pitchFamily="34" charset="0"/>
              </a:rPr>
              <a:t> , 2016</a:t>
            </a:r>
            <a:endParaRPr lang="zh-CN" altLang="en-US" sz="2800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896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18</Words>
  <Application>Microsoft Office PowerPoint</Application>
  <PresentationFormat>自定义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aaxiongwei</dc:creator>
  <cp:lastModifiedBy>chen</cp:lastModifiedBy>
  <cp:revision>2</cp:revision>
  <dcterms:created xsi:type="dcterms:W3CDTF">2016-08-06T06:22:25Z</dcterms:created>
  <dcterms:modified xsi:type="dcterms:W3CDTF">2016-08-07T08:42:59Z</dcterms:modified>
</cp:coreProperties>
</file>